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1FF2585-A76A-42DB-844A-13E44A1CD4F0}" v="7" dt="2022-08-23T04:32:50.56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61" d="100"/>
          <a:sy n="61" d="100"/>
        </p:scale>
        <p:origin x="64" y="3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Relationship Id="rId14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chelen almeida" userId="ee10c065aed1a24d" providerId="LiveId" clId="{17A53854-33A2-46CF-A7E1-C691F0FF8F7C}"/>
    <pc:docChg chg="undo custSel addSld modSld">
      <pc:chgData name="michelen almeida" userId="ee10c065aed1a24d" providerId="LiveId" clId="{17A53854-33A2-46CF-A7E1-C691F0FF8F7C}" dt="2022-08-19T01:31:09.516" v="1652" actId="20577"/>
      <pc:docMkLst>
        <pc:docMk/>
      </pc:docMkLst>
      <pc:sldChg chg="addSp delSp modSp mod setBg">
        <pc:chgData name="michelen almeida" userId="ee10c065aed1a24d" providerId="LiveId" clId="{17A53854-33A2-46CF-A7E1-C691F0FF8F7C}" dt="2022-08-19T00:46:43.533" v="77" actId="26606"/>
        <pc:sldMkLst>
          <pc:docMk/>
          <pc:sldMk cId="1417712650" sldId="257"/>
        </pc:sldMkLst>
        <pc:spChg chg="add del">
          <ac:chgData name="michelen almeida" userId="ee10c065aed1a24d" providerId="LiveId" clId="{17A53854-33A2-46CF-A7E1-C691F0FF8F7C}" dt="2022-08-19T00:46:35.785" v="74" actId="26606"/>
          <ac:spMkLst>
            <pc:docMk/>
            <pc:sldMk cId="1417712650" sldId="257"/>
            <ac:spMk id="17" creationId="{B99E4D29-5F08-447A-A2A3-AB222BB49F50}"/>
          </ac:spMkLst>
        </pc:spChg>
        <pc:spChg chg="add del">
          <ac:chgData name="michelen almeida" userId="ee10c065aed1a24d" providerId="LiveId" clId="{17A53854-33A2-46CF-A7E1-C691F0FF8F7C}" dt="2022-08-19T00:46:43.533" v="76" actId="26606"/>
          <ac:spMkLst>
            <pc:docMk/>
            <pc:sldMk cId="1417712650" sldId="257"/>
            <ac:spMk id="19" creationId="{2705E2BE-5F47-4B94-B624-7B4D140495C2}"/>
          </ac:spMkLst>
        </pc:spChg>
        <pc:spChg chg="add del">
          <ac:chgData name="michelen almeida" userId="ee10c065aed1a24d" providerId="LiveId" clId="{17A53854-33A2-46CF-A7E1-C691F0FF8F7C}" dt="2022-08-19T00:46:21.570" v="70" actId="26606"/>
          <ac:spMkLst>
            <pc:docMk/>
            <pc:sldMk cId="1417712650" sldId="257"/>
            <ac:spMk id="20" creationId="{E1A92768-C90D-4200-8975-84CC4D4BC944}"/>
          </ac:spMkLst>
        </pc:spChg>
        <pc:spChg chg="add">
          <ac:chgData name="michelen almeida" userId="ee10c065aed1a24d" providerId="LiveId" clId="{17A53854-33A2-46CF-A7E1-C691F0FF8F7C}" dt="2022-08-19T00:46:43.533" v="77" actId="26606"/>
          <ac:spMkLst>
            <pc:docMk/>
            <pc:sldMk cId="1417712650" sldId="257"/>
            <ac:spMk id="21" creationId="{B99E4D29-5F08-447A-A2A3-AB222BB49F50}"/>
          </ac:spMkLst>
        </pc:spChg>
        <pc:picChg chg="add mod ord">
          <ac:chgData name="michelen almeida" userId="ee10c065aed1a24d" providerId="LiveId" clId="{17A53854-33A2-46CF-A7E1-C691F0FF8F7C}" dt="2022-08-19T00:46:43.533" v="77" actId="26606"/>
          <ac:picMkLst>
            <pc:docMk/>
            <pc:sldMk cId="1417712650" sldId="257"/>
            <ac:picMk id="3" creationId="{43CFE165-8825-F7AA-5964-965119F4CA03}"/>
          </ac:picMkLst>
        </pc:picChg>
        <pc:picChg chg="add mod ord">
          <ac:chgData name="michelen almeida" userId="ee10c065aed1a24d" providerId="LiveId" clId="{17A53854-33A2-46CF-A7E1-C691F0FF8F7C}" dt="2022-08-19T00:46:43.533" v="77" actId="26606"/>
          <ac:picMkLst>
            <pc:docMk/>
            <pc:sldMk cId="1417712650" sldId="257"/>
            <ac:picMk id="5" creationId="{F8780111-55C6-2F58-0AD5-0F78AA822B81}"/>
          </ac:picMkLst>
        </pc:picChg>
        <pc:picChg chg="add del mod">
          <ac:chgData name="michelen almeida" userId="ee10c065aed1a24d" providerId="LiveId" clId="{17A53854-33A2-46CF-A7E1-C691F0FF8F7C}" dt="2022-08-19T00:43:12.831" v="39" actId="21"/>
          <ac:picMkLst>
            <pc:docMk/>
            <pc:sldMk cId="1417712650" sldId="257"/>
            <ac:picMk id="7" creationId="{D954179A-A99F-2513-13DA-CAF8B639A5E7}"/>
          </ac:picMkLst>
        </pc:picChg>
        <pc:picChg chg="add mod ord">
          <ac:chgData name="michelen almeida" userId="ee10c065aed1a24d" providerId="LiveId" clId="{17A53854-33A2-46CF-A7E1-C691F0FF8F7C}" dt="2022-08-19T00:46:43.533" v="77" actId="26606"/>
          <ac:picMkLst>
            <pc:docMk/>
            <pc:sldMk cId="1417712650" sldId="257"/>
            <ac:picMk id="9" creationId="{B2689B60-FA05-CD4E-06AF-A6266F27A482}"/>
          </ac:picMkLst>
        </pc:picChg>
        <pc:picChg chg="add mod ord">
          <ac:chgData name="michelen almeida" userId="ee10c065aed1a24d" providerId="LiveId" clId="{17A53854-33A2-46CF-A7E1-C691F0FF8F7C}" dt="2022-08-19T00:46:43.533" v="77" actId="26606"/>
          <ac:picMkLst>
            <pc:docMk/>
            <pc:sldMk cId="1417712650" sldId="257"/>
            <ac:picMk id="11" creationId="{1142999D-C74F-CB62-B4A9-1C828F3C1BFD}"/>
          </ac:picMkLst>
        </pc:picChg>
        <pc:picChg chg="add mod ord">
          <ac:chgData name="michelen almeida" userId="ee10c065aed1a24d" providerId="LiveId" clId="{17A53854-33A2-46CF-A7E1-C691F0FF8F7C}" dt="2022-08-19T00:46:43.533" v="77" actId="26606"/>
          <ac:picMkLst>
            <pc:docMk/>
            <pc:sldMk cId="1417712650" sldId="257"/>
            <ac:picMk id="13" creationId="{CC16B90A-2259-D625-4B85-391FC135A7F6}"/>
          </ac:picMkLst>
        </pc:picChg>
        <pc:picChg chg="add mod ord">
          <ac:chgData name="michelen almeida" userId="ee10c065aed1a24d" providerId="LiveId" clId="{17A53854-33A2-46CF-A7E1-C691F0FF8F7C}" dt="2022-08-19T00:46:43.533" v="77" actId="26606"/>
          <ac:picMkLst>
            <pc:docMk/>
            <pc:sldMk cId="1417712650" sldId="257"/>
            <ac:picMk id="15" creationId="{02321E9B-2517-5401-F5CF-9F1770CE1F1F}"/>
          </ac:picMkLst>
        </pc:picChg>
      </pc:sldChg>
      <pc:sldChg chg="modSp new mod">
        <pc:chgData name="michelen almeida" userId="ee10c065aed1a24d" providerId="LiveId" clId="{17A53854-33A2-46CF-A7E1-C691F0FF8F7C}" dt="2022-08-19T01:31:09.516" v="1652" actId="20577"/>
        <pc:sldMkLst>
          <pc:docMk/>
          <pc:sldMk cId="2832263738" sldId="258"/>
        </pc:sldMkLst>
        <pc:spChg chg="mod">
          <ac:chgData name="michelen almeida" userId="ee10c065aed1a24d" providerId="LiveId" clId="{17A53854-33A2-46CF-A7E1-C691F0FF8F7C}" dt="2022-08-19T00:47:38.416" v="95" actId="2711"/>
          <ac:spMkLst>
            <pc:docMk/>
            <pc:sldMk cId="2832263738" sldId="258"/>
            <ac:spMk id="2" creationId="{67322ECA-C284-5B0F-3223-5214312AE6FA}"/>
          </ac:spMkLst>
        </pc:spChg>
        <pc:spChg chg="mod">
          <ac:chgData name="michelen almeida" userId="ee10c065aed1a24d" providerId="LiveId" clId="{17A53854-33A2-46CF-A7E1-C691F0FF8F7C}" dt="2022-08-19T01:31:09.516" v="1652" actId="20577"/>
          <ac:spMkLst>
            <pc:docMk/>
            <pc:sldMk cId="2832263738" sldId="258"/>
            <ac:spMk id="3" creationId="{D4F77DC3-8973-441F-EA8B-DB955BA9B60F}"/>
          </ac:spMkLst>
        </pc:spChg>
        <pc:spChg chg="mod">
          <ac:chgData name="michelen almeida" userId="ee10c065aed1a24d" providerId="LiveId" clId="{17A53854-33A2-46CF-A7E1-C691F0FF8F7C}" dt="2022-08-19T01:01:36.196" v="933" actId="20577"/>
          <ac:spMkLst>
            <pc:docMk/>
            <pc:sldMk cId="2832263738" sldId="258"/>
            <ac:spMk id="4" creationId="{ED67B7ED-BA3D-B258-71CA-60FE563EC343}"/>
          </ac:spMkLst>
        </pc:spChg>
      </pc:sldChg>
      <pc:sldChg chg="addSp delSp modSp new mod setBg">
        <pc:chgData name="michelen almeida" userId="ee10c065aed1a24d" providerId="LiveId" clId="{17A53854-33A2-46CF-A7E1-C691F0FF8F7C}" dt="2022-08-19T01:15:48.697" v="1018" actId="26606"/>
        <pc:sldMkLst>
          <pc:docMk/>
          <pc:sldMk cId="1320951373" sldId="259"/>
        </pc:sldMkLst>
        <pc:spChg chg="add del">
          <ac:chgData name="michelen almeida" userId="ee10c065aed1a24d" providerId="LiveId" clId="{17A53854-33A2-46CF-A7E1-C691F0FF8F7C}" dt="2022-08-19T01:15:36.841" v="1013" actId="26606"/>
          <ac:spMkLst>
            <pc:docMk/>
            <pc:sldMk cId="1320951373" sldId="259"/>
            <ac:spMk id="17" creationId="{E1A92768-C90D-4200-8975-84CC4D4BC944}"/>
          </ac:spMkLst>
        </pc:spChg>
        <pc:spChg chg="add del">
          <ac:chgData name="michelen almeida" userId="ee10c065aed1a24d" providerId="LiveId" clId="{17A53854-33A2-46CF-A7E1-C691F0FF8F7C}" dt="2022-08-19T01:15:43.823" v="1015" actId="26606"/>
          <ac:spMkLst>
            <pc:docMk/>
            <pc:sldMk cId="1320951373" sldId="259"/>
            <ac:spMk id="19" creationId="{B99E4D29-5F08-447A-A2A3-AB222BB49F50}"/>
          </ac:spMkLst>
        </pc:spChg>
        <pc:spChg chg="add del">
          <ac:chgData name="michelen almeida" userId="ee10c065aed1a24d" providerId="LiveId" clId="{17A53854-33A2-46CF-A7E1-C691F0FF8F7C}" dt="2022-08-19T01:15:23.626" v="1007" actId="26606"/>
          <ac:spMkLst>
            <pc:docMk/>
            <pc:sldMk cId="1320951373" sldId="259"/>
            <ac:spMk id="20" creationId="{B99E4D29-5F08-447A-A2A3-AB222BB49F50}"/>
          </ac:spMkLst>
        </pc:spChg>
        <pc:spChg chg="add del">
          <ac:chgData name="michelen almeida" userId="ee10c065aed1a24d" providerId="LiveId" clId="{17A53854-33A2-46CF-A7E1-C691F0FF8F7C}" dt="2022-08-19T01:15:48.697" v="1017" actId="26606"/>
          <ac:spMkLst>
            <pc:docMk/>
            <pc:sldMk cId="1320951373" sldId="259"/>
            <ac:spMk id="21" creationId="{E1A92768-C90D-4200-8975-84CC4D4BC944}"/>
          </ac:spMkLst>
        </pc:spChg>
        <pc:spChg chg="add del">
          <ac:chgData name="michelen almeida" userId="ee10c065aed1a24d" providerId="LiveId" clId="{17A53854-33A2-46CF-A7E1-C691F0FF8F7C}" dt="2022-08-19T01:15:31.702" v="1009" actId="26606"/>
          <ac:spMkLst>
            <pc:docMk/>
            <pc:sldMk cId="1320951373" sldId="259"/>
            <ac:spMk id="22" creationId="{E1A92768-C90D-4200-8975-84CC4D4BC944}"/>
          </ac:spMkLst>
        </pc:spChg>
        <pc:spChg chg="add">
          <ac:chgData name="michelen almeida" userId="ee10c065aed1a24d" providerId="LiveId" clId="{17A53854-33A2-46CF-A7E1-C691F0FF8F7C}" dt="2022-08-19T01:15:48.697" v="1018" actId="26606"/>
          <ac:spMkLst>
            <pc:docMk/>
            <pc:sldMk cId="1320951373" sldId="259"/>
            <ac:spMk id="23" creationId="{B99E4D29-5F08-447A-A2A3-AB222BB49F50}"/>
          </ac:spMkLst>
        </pc:spChg>
        <pc:picChg chg="add mod ord">
          <ac:chgData name="michelen almeida" userId="ee10c065aed1a24d" providerId="LiveId" clId="{17A53854-33A2-46CF-A7E1-C691F0FF8F7C}" dt="2022-08-19T01:15:48.697" v="1018" actId="26606"/>
          <ac:picMkLst>
            <pc:docMk/>
            <pc:sldMk cId="1320951373" sldId="259"/>
            <ac:picMk id="3" creationId="{AB937B9A-9E6B-9875-D488-998022A34C83}"/>
          </ac:picMkLst>
        </pc:picChg>
        <pc:picChg chg="add del mod">
          <ac:chgData name="michelen almeida" userId="ee10c065aed1a24d" providerId="LiveId" clId="{17A53854-33A2-46CF-A7E1-C691F0FF8F7C}" dt="2022-08-19T01:14:45.081" v="998" actId="21"/>
          <ac:picMkLst>
            <pc:docMk/>
            <pc:sldMk cId="1320951373" sldId="259"/>
            <ac:picMk id="5" creationId="{D02B4CE2-5286-7F14-0FB0-ABD39D938006}"/>
          </ac:picMkLst>
        </pc:picChg>
        <pc:picChg chg="add mod">
          <ac:chgData name="michelen almeida" userId="ee10c065aed1a24d" providerId="LiveId" clId="{17A53854-33A2-46CF-A7E1-C691F0FF8F7C}" dt="2022-08-19T01:15:48.697" v="1018" actId="26606"/>
          <ac:picMkLst>
            <pc:docMk/>
            <pc:sldMk cId="1320951373" sldId="259"/>
            <ac:picMk id="7" creationId="{67BBB850-E424-9552-E54B-85FB7A42D9F7}"/>
          </ac:picMkLst>
        </pc:picChg>
        <pc:picChg chg="add mod ord">
          <ac:chgData name="michelen almeida" userId="ee10c065aed1a24d" providerId="LiveId" clId="{17A53854-33A2-46CF-A7E1-C691F0FF8F7C}" dt="2022-08-19T01:15:48.697" v="1018" actId="26606"/>
          <ac:picMkLst>
            <pc:docMk/>
            <pc:sldMk cId="1320951373" sldId="259"/>
            <ac:picMk id="9" creationId="{DE47043F-E7DF-4AE0-6BD3-D993009282EA}"/>
          </ac:picMkLst>
        </pc:picChg>
        <pc:picChg chg="add mod ord">
          <ac:chgData name="michelen almeida" userId="ee10c065aed1a24d" providerId="LiveId" clId="{17A53854-33A2-46CF-A7E1-C691F0FF8F7C}" dt="2022-08-19T01:15:48.697" v="1018" actId="26606"/>
          <ac:picMkLst>
            <pc:docMk/>
            <pc:sldMk cId="1320951373" sldId="259"/>
            <ac:picMk id="11" creationId="{ADD1BB08-B1CD-C35F-92CC-7F6033747E5C}"/>
          </ac:picMkLst>
        </pc:picChg>
        <pc:picChg chg="add mod ord">
          <ac:chgData name="michelen almeida" userId="ee10c065aed1a24d" providerId="LiveId" clId="{17A53854-33A2-46CF-A7E1-C691F0FF8F7C}" dt="2022-08-19T01:15:48.697" v="1018" actId="26606"/>
          <ac:picMkLst>
            <pc:docMk/>
            <pc:sldMk cId="1320951373" sldId="259"/>
            <ac:picMk id="13" creationId="{B54164AB-5B4E-3507-681F-F5538FF65028}"/>
          </ac:picMkLst>
        </pc:picChg>
        <pc:picChg chg="add mod ord">
          <ac:chgData name="michelen almeida" userId="ee10c065aed1a24d" providerId="LiveId" clId="{17A53854-33A2-46CF-A7E1-C691F0FF8F7C}" dt="2022-08-19T01:15:48.697" v="1018" actId="26606"/>
          <ac:picMkLst>
            <pc:docMk/>
            <pc:sldMk cId="1320951373" sldId="259"/>
            <ac:picMk id="15" creationId="{F1C07F14-DD3C-254D-F023-5E5906D352D9}"/>
          </ac:picMkLst>
        </pc:picChg>
      </pc:sldChg>
      <pc:sldChg chg="addSp delSp modSp new mod modClrScheme chgLayout">
        <pc:chgData name="michelen almeida" userId="ee10c065aed1a24d" providerId="LiveId" clId="{17A53854-33A2-46CF-A7E1-C691F0FF8F7C}" dt="2022-08-19T01:29:22.252" v="1638" actId="20577"/>
        <pc:sldMkLst>
          <pc:docMk/>
          <pc:sldMk cId="3515102314" sldId="260"/>
        </pc:sldMkLst>
        <pc:spChg chg="del">
          <ac:chgData name="michelen almeida" userId="ee10c065aed1a24d" providerId="LiveId" clId="{17A53854-33A2-46CF-A7E1-C691F0FF8F7C}" dt="2022-08-19T01:16:07.398" v="1020"/>
          <ac:spMkLst>
            <pc:docMk/>
            <pc:sldMk cId="3515102314" sldId="260"/>
            <ac:spMk id="2" creationId="{1D59F012-9805-5284-E193-97F7C73771DC}"/>
          </ac:spMkLst>
        </pc:spChg>
        <pc:spChg chg="del">
          <ac:chgData name="michelen almeida" userId="ee10c065aed1a24d" providerId="LiveId" clId="{17A53854-33A2-46CF-A7E1-C691F0FF8F7C}" dt="2022-08-19T01:16:07.398" v="1020"/>
          <ac:spMkLst>
            <pc:docMk/>
            <pc:sldMk cId="3515102314" sldId="260"/>
            <ac:spMk id="3" creationId="{30D934D7-8C32-59BC-9B4C-2987E63E87C5}"/>
          </ac:spMkLst>
        </pc:spChg>
        <pc:spChg chg="del">
          <ac:chgData name="michelen almeida" userId="ee10c065aed1a24d" providerId="LiveId" clId="{17A53854-33A2-46CF-A7E1-C691F0FF8F7C}" dt="2022-08-19T01:16:07.398" v="1020"/>
          <ac:spMkLst>
            <pc:docMk/>
            <pc:sldMk cId="3515102314" sldId="260"/>
            <ac:spMk id="4" creationId="{B6661997-68F0-49D7-20E4-875F957EF44A}"/>
          </ac:spMkLst>
        </pc:spChg>
        <pc:spChg chg="del">
          <ac:chgData name="michelen almeida" userId="ee10c065aed1a24d" providerId="LiveId" clId="{17A53854-33A2-46CF-A7E1-C691F0FF8F7C}" dt="2022-08-19T01:16:07.398" v="1020"/>
          <ac:spMkLst>
            <pc:docMk/>
            <pc:sldMk cId="3515102314" sldId="260"/>
            <ac:spMk id="5" creationId="{639A7362-C1FC-BA62-F936-6AC79AB14C9D}"/>
          </ac:spMkLst>
        </pc:spChg>
        <pc:spChg chg="del">
          <ac:chgData name="michelen almeida" userId="ee10c065aed1a24d" providerId="LiveId" clId="{17A53854-33A2-46CF-A7E1-C691F0FF8F7C}" dt="2022-08-19T01:16:07.398" v="1020"/>
          <ac:spMkLst>
            <pc:docMk/>
            <pc:sldMk cId="3515102314" sldId="260"/>
            <ac:spMk id="6" creationId="{D148BCD7-AE48-65D8-97D3-ED1A77447769}"/>
          </ac:spMkLst>
        </pc:spChg>
        <pc:spChg chg="add del mod ord">
          <ac:chgData name="michelen almeida" userId="ee10c065aed1a24d" providerId="LiveId" clId="{17A53854-33A2-46CF-A7E1-C691F0FF8F7C}" dt="2022-08-19T01:16:15.770" v="1021" actId="700"/>
          <ac:spMkLst>
            <pc:docMk/>
            <pc:sldMk cId="3515102314" sldId="260"/>
            <ac:spMk id="7" creationId="{B480E532-2196-4BE5-20D5-03CE8976E550}"/>
          </ac:spMkLst>
        </pc:spChg>
        <pc:spChg chg="add del mod">
          <ac:chgData name="michelen almeida" userId="ee10c065aed1a24d" providerId="LiveId" clId="{17A53854-33A2-46CF-A7E1-C691F0FF8F7C}" dt="2022-08-19T01:16:15.770" v="1021" actId="700"/>
          <ac:spMkLst>
            <pc:docMk/>
            <pc:sldMk cId="3515102314" sldId="260"/>
            <ac:spMk id="8" creationId="{DAA25AFB-5918-BB4D-F83D-46132DF49F01}"/>
          </ac:spMkLst>
        </pc:spChg>
        <pc:spChg chg="add del mod ord">
          <ac:chgData name="michelen almeida" userId="ee10c065aed1a24d" providerId="LiveId" clId="{17A53854-33A2-46CF-A7E1-C691F0FF8F7C}" dt="2022-08-19T01:16:15.770" v="1021" actId="700"/>
          <ac:spMkLst>
            <pc:docMk/>
            <pc:sldMk cId="3515102314" sldId="260"/>
            <ac:spMk id="9" creationId="{43DFDAB0-2BC3-A20F-C8DA-FC05164939EC}"/>
          </ac:spMkLst>
        </pc:spChg>
        <pc:spChg chg="add del mod">
          <ac:chgData name="michelen almeida" userId="ee10c065aed1a24d" providerId="LiveId" clId="{17A53854-33A2-46CF-A7E1-C691F0FF8F7C}" dt="2022-08-19T01:16:15.770" v="1021" actId="700"/>
          <ac:spMkLst>
            <pc:docMk/>
            <pc:sldMk cId="3515102314" sldId="260"/>
            <ac:spMk id="10" creationId="{36989D8A-E98B-C42E-8FD9-BFD1BDD83447}"/>
          </ac:spMkLst>
        </pc:spChg>
        <pc:spChg chg="add del mod ord">
          <ac:chgData name="michelen almeida" userId="ee10c065aed1a24d" providerId="LiveId" clId="{17A53854-33A2-46CF-A7E1-C691F0FF8F7C}" dt="2022-08-19T01:16:15.770" v="1021" actId="700"/>
          <ac:spMkLst>
            <pc:docMk/>
            <pc:sldMk cId="3515102314" sldId="260"/>
            <ac:spMk id="11" creationId="{9C803AC6-9D0B-ED5D-F196-B8BC013508AA}"/>
          </ac:spMkLst>
        </pc:spChg>
        <pc:spChg chg="add mod ord">
          <ac:chgData name="michelen almeida" userId="ee10c065aed1a24d" providerId="LiveId" clId="{17A53854-33A2-46CF-A7E1-C691F0FF8F7C}" dt="2022-08-19T01:16:35.905" v="1038" actId="2711"/>
          <ac:spMkLst>
            <pc:docMk/>
            <pc:sldMk cId="3515102314" sldId="260"/>
            <ac:spMk id="12" creationId="{260A27E6-102B-1E98-96F5-1D745589F223}"/>
          </ac:spMkLst>
        </pc:spChg>
        <pc:spChg chg="add mod ord">
          <ac:chgData name="michelen almeida" userId="ee10c065aed1a24d" providerId="LiveId" clId="{17A53854-33A2-46CF-A7E1-C691F0FF8F7C}" dt="2022-08-19T01:24:01.839" v="1412" actId="20577"/>
          <ac:spMkLst>
            <pc:docMk/>
            <pc:sldMk cId="3515102314" sldId="260"/>
            <ac:spMk id="13" creationId="{ABF87205-44AE-DB43-0ABF-E9D575B73E58}"/>
          </ac:spMkLst>
        </pc:spChg>
        <pc:spChg chg="add mod ord">
          <ac:chgData name="michelen almeida" userId="ee10c065aed1a24d" providerId="LiveId" clId="{17A53854-33A2-46CF-A7E1-C691F0FF8F7C}" dt="2022-08-19T01:29:22.252" v="1638" actId="20577"/>
          <ac:spMkLst>
            <pc:docMk/>
            <pc:sldMk cId="3515102314" sldId="260"/>
            <ac:spMk id="14" creationId="{D3C0E153-9E18-5CB6-4236-619482FA0287}"/>
          </ac:spMkLst>
        </pc:spChg>
      </pc:sldChg>
    </pc:docChg>
  </pc:docChgLst>
  <pc:docChgLst>
    <pc:chgData name="michelen almeida" userId="ee10c065aed1a24d" providerId="LiveId" clId="{C1FF2585-A76A-42DB-844A-13E44A1CD4F0}"/>
    <pc:docChg chg="undo custSel addSld modSld sldOrd">
      <pc:chgData name="michelen almeida" userId="ee10c065aed1a24d" providerId="LiveId" clId="{C1FF2585-A76A-42DB-844A-13E44A1CD4F0}" dt="2022-08-23T04:45:12.073" v="756" actId="20577"/>
      <pc:docMkLst>
        <pc:docMk/>
      </pc:docMkLst>
      <pc:sldChg chg="addSp delSp modSp new mod ord setBg">
        <pc:chgData name="michelen almeida" userId="ee10c065aed1a24d" providerId="LiveId" clId="{C1FF2585-A76A-42DB-844A-13E44A1CD4F0}" dt="2022-08-23T04:41:28.668" v="422" actId="26606"/>
        <pc:sldMkLst>
          <pc:docMk/>
          <pc:sldMk cId="949221915" sldId="261"/>
        </pc:sldMkLst>
        <pc:spChg chg="add del">
          <ac:chgData name="michelen almeida" userId="ee10c065aed1a24d" providerId="LiveId" clId="{C1FF2585-A76A-42DB-844A-13E44A1CD4F0}" dt="2022-08-23T04:30:34.858" v="7" actId="26606"/>
          <ac:spMkLst>
            <pc:docMk/>
            <pc:sldMk cId="949221915" sldId="261"/>
            <ac:spMk id="8" creationId="{F9CF7650-7342-48D6-999E-174C77B5F52E}"/>
          </ac:spMkLst>
        </pc:spChg>
        <pc:spChg chg="add del">
          <ac:chgData name="michelen almeida" userId="ee10c065aed1a24d" providerId="LiveId" clId="{C1FF2585-A76A-42DB-844A-13E44A1CD4F0}" dt="2022-08-23T04:30:34.858" v="7" actId="26606"/>
          <ac:spMkLst>
            <pc:docMk/>
            <pc:sldMk cId="949221915" sldId="261"/>
            <ac:spMk id="10" creationId="{EB2D286E-2458-46AD-B49E-911912F70897}"/>
          </ac:spMkLst>
        </pc:spChg>
        <pc:spChg chg="add del">
          <ac:chgData name="michelen almeida" userId="ee10c065aed1a24d" providerId="LiveId" clId="{C1FF2585-A76A-42DB-844A-13E44A1CD4F0}" dt="2022-08-23T04:34:52.196" v="74" actId="26606"/>
          <ac:spMkLst>
            <pc:docMk/>
            <pc:sldMk cId="949221915" sldId="261"/>
            <ac:spMk id="19" creationId="{B710D853-C656-48E9-88D0-4172B9FD90D2}"/>
          </ac:spMkLst>
        </pc:spChg>
        <pc:spChg chg="add del">
          <ac:chgData name="michelen almeida" userId="ee10c065aed1a24d" providerId="LiveId" clId="{C1FF2585-A76A-42DB-844A-13E44A1CD4F0}" dt="2022-08-23T04:34:52.196" v="74" actId="26606"/>
          <ac:spMkLst>
            <pc:docMk/>
            <pc:sldMk cId="949221915" sldId="261"/>
            <ac:spMk id="20" creationId="{E1FB3D03-386F-4B20-BFF7-5A6FF3C2DF82}"/>
          </ac:spMkLst>
        </pc:spChg>
        <pc:spChg chg="add del">
          <ac:chgData name="michelen almeida" userId="ee10c065aed1a24d" providerId="LiveId" clId="{C1FF2585-A76A-42DB-844A-13E44A1CD4F0}" dt="2022-08-23T04:34:52.196" v="74" actId="26606"/>
          <ac:spMkLst>
            <pc:docMk/>
            <pc:sldMk cId="949221915" sldId="261"/>
            <ac:spMk id="21" creationId="{8C9D831B-1474-4A35-98F0-2826A355CA81}"/>
          </ac:spMkLst>
        </pc:spChg>
        <pc:spChg chg="add del">
          <ac:chgData name="michelen almeida" userId="ee10c065aed1a24d" providerId="LiveId" clId="{C1FF2585-A76A-42DB-844A-13E44A1CD4F0}" dt="2022-08-23T04:34:10.219" v="63" actId="26606"/>
          <ac:spMkLst>
            <pc:docMk/>
            <pc:sldMk cId="949221915" sldId="261"/>
            <ac:spMk id="22" creationId="{112839B5-6527-4FE1-B5CA-71D5FFC47C0E}"/>
          </ac:spMkLst>
        </pc:spChg>
        <pc:spChg chg="add del">
          <ac:chgData name="michelen almeida" userId="ee10c065aed1a24d" providerId="LiveId" clId="{C1FF2585-A76A-42DB-844A-13E44A1CD4F0}" dt="2022-08-23T04:34:52.196" v="74" actId="26606"/>
          <ac:spMkLst>
            <pc:docMk/>
            <pc:sldMk cId="949221915" sldId="261"/>
            <ac:spMk id="23" creationId="{FF35A874-2690-497F-80A0-03675049438E}"/>
          </ac:spMkLst>
        </pc:spChg>
        <pc:spChg chg="add del">
          <ac:chgData name="michelen almeida" userId="ee10c065aed1a24d" providerId="LiveId" clId="{C1FF2585-A76A-42DB-844A-13E44A1CD4F0}" dt="2022-08-23T04:34:10.219" v="63" actId="26606"/>
          <ac:spMkLst>
            <pc:docMk/>
            <pc:sldMk cId="949221915" sldId="261"/>
            <ac:spMk id="24" creationId="{089B37F3-721E-4809-A50E-9EE306404ED8}"/>
          </ac:spMkLst>
        </pc:spChg>
        <pc:spChg chg="add del">
          <ac:chgData name="michelen almeida" userId="ee10c065aed1a24d" providerId="LiveId" clId="{C1FF2585-A76A-42DB-844A-13E44A1CD4F0}" dt="2022-08-23T04:34:52.196" v="74" actId="26606"/>
          <ac:spMkLst>
            <pc:docMk/>
            <pc:sldMk cId="949221915" sldId="261"/>
            <ac:spMk id="25" creationId="{946410AA-0894-4BBC-A1E1-6BB8EF472BE8}"/>
          </ac:spMkLst>
        </pc:spChg>
        <pc:spChg chg="add del">
          <ac:chgData name="michelen almeida" userId="ee10c065aed1a24d" providerId="LiveId" clId="{C1FF2585-A76A-42DB-844A-13E44A1CD4F0}" dt="2022-08-23T04:34:10.219" v="63" actId="26606"/>
          <ac:spMkLst>
            <pc:docMk/>
            <pc:sldMk cId="949221915" sldId="261"/>
            <ac:spMk id="26" creationId="{6F32C1A4-2AC7-48CB-9AB7-B80470C0FD23}"/>
          </ac:spMkLst>
        </pc:spChg>
        <pc:spChg chg="add del">
          <ac:chgData name="michelen almeida" userId="ee10c065aed1a24d" providerId="LiveId" clId="{C1FF2585-A76A-42DB-844A-13E44A1CD4F0}" dt="2022-08-23T04:34:52.196" v="74" actId="26606"/>
          <ac:spMkLst>
            <pc:docMk/>
            <pc:sldMk cId="949221915" sldId="261"/>
            <ac:spMk id="27" creationId="{4F43A2AA-A3AE-43B9-B9B7-842ECCD0365E}"/>
          </ac:spMkLst>
        </pc:spChg>
        <pc:spChg chg="add del">
          <ac:chgData name="michelen almeida" userId="ee10c065aed1a24d" providerId="LiveId" clId="{C1FF2585-A76A-42DB-844A-13E44A1CD4F0}" dt="2022-08-23T04:34:10.219" v="63" actId="26606"/>
          <ac:spMkLst>
            <pc:docMk/>
            <pc:sldMk cId="949221915" sldId="261"/>
            <ac:spMk id="28" creationId="{BE12D8E2-6088-4997-A8C6-1794DA9E1D48}"/>
          </ac:spMkLst>
        </pc:spChg>
        <pc:spChg chg="add del">
          <ac:chgData name="michelen almeida" userId="ee10c065aed1a24d" providerId="LiveId" clId="{C1FF2585-A76A-42DB-844A-13E44A1CD4F0}" dt="2022-08-23T04:41:28.668" v="422" actId="26606"/>
          <ac:spMkLst>
            <pc:docMk/>
            <pc:sldMk cId="949221915" sldId="261"/>
            <ac:spMk id="29" creationId="{B710D853-C656-48E9-88D0-4172B9FD90D2}"/>
          </ac:spMkLst>
        </pc:spChg>
        <pc:spChg chg="add del">
          <ac:chgData name="michelen almeida" userId="ee10c065aed1a24d" providerId="LiveId" clId="{C1FF2585-A76A-42DB-844A-13E44A1CD4F0}" dt="2022-08-23T04:34:10.219" v="63" actId="26606"/>
          <ac:spMkLst>
            <pc:docMk/>
            <pc:sldMk cId="949221915" sldId="261"/>
            <ac:spMk id="30" creationId="{FAF10F47-1605-47C5-AE58-9062909ADA42}"/>
          </ac:spMkLst>
        </pc:spChg>
        <pc:spChg chg="add del">
          <ac:chgData name="michelen almeida" userId="ee10c065aed1a24d" providerId="LiveId" clId="{C1FF2585-A76A-42DB-844A-13E44A1CD4F0}" dt="2022-08-23T04:41:28.668" v="422" actId="26606"/>
          <ac:spMkLst>
            <pc:docMk/>
            <pc:sldMk cId="949221915" sldId="261"/>
            <ac:spMk id="31" creationId="{E1FB3D03-386F-4B20-BFF7-5A6FF3C2DF82}"/>
          </ac:spMkLst>
        </pc:spChg>
        <pc:spChg chg="add del">
          <ac:chgData name="michelen almeida" userId="ee10c065aed1a24d" providerId="LiveId" clId="{C1FF2585-A76A-42DB-844A-13E44A1CD4F0}" dt="2022-08-23T04:34:15.478" v="65" actId="26606"/>
          <ac:spMkLst>
            <pc:docMk/>
            <pc:sldMk cId="949221915" sldId="261"/>
            <ac:spMk id="32" creationId="{E1A92768-C90D-4200-8975-84CC4D4BC944}"/>
          </ac:spMkLst>
        </pc:spChg>
        <pc:spChg chg="add del">
          <ac:chgData name="michelen almeida" userId="ee10c065aed1a24d" providerId="LiveId" clId="{C1FF2585-A76A-42DB-844A-13E44A1CD4F0}" dt="2022-08-23T04:41:28.668" v="422" actId="26606"/>
          <ac:spMkLst>
            <pc:docMk/>
            <pc:sldMk cId="949221915" sldId="261"/>
            <ac:spMk id="33" creationId="{8C9D831B-1474-4A35-98F0-2826A355CA81}"/>
          </ac:spMkLst>
        </pc:spChg>
        <pc:spChg chg="add del">
          <ac:chgData name="michelen almeida" userId="ee10c065aed1a24d" providerId="LiveId" clId="{C1FF2585-A76A-42DB-844A-13E44A1CD4F0}" dt="2022-08-23T04:34:52.196" v="74" actId="26606"/>
          <ac:spMkLst>
            <pc:docMk/>
            <pc:sldMk cId="949221915" sldId="261"/>
            <ac:spMk id="34" creationId="{5A6B1504-B867-4CAB-81BE-8E02622EC7FD}"/>
          </ac:spMkLst>
        </pc:spChg>
        <pc:spChg chg="add del">
          <ac:chgData name="michelen almeida" userId="ee10c065aed1a24d" providerId="LiveId" clId="{C1FF2585-A76A-42DB-844A-13E44A1CD4F0}" dt="2022-08-23T04:41:28.668" v="422" actId="26606"/>
          <ac:spMkLst>
            <pc:docMk/>
            <pc:sldMk cId="949221915" sldId="261"/>
            <ac:spMk id="35" creationId="{FF35A874-2690-497F-80A0-03675049438E}"/>
          </ac:spMkLst>
        </pc:spChg>
        <pc:spChg chg="add del">
          <ac:chgData name="michelen almeida" userId="ee10c065aed1a24d" providerId="LiveId" clId="{C1FF2585-A76A-42DB-844A-13E44A1CD4F0}" dt="2022-08-23T04:34:52.196" v="74" actId="26606"/>
          <ac:spMkLst>
            <pc:docMk/>
            <pc:sldMk cId="949221915" sldId="261"/>
            <ac:spMk id="36" creationId="{1F3C359C-B3DD-4FB2-A6F9-1D519B65BAF4}"/>
          </ac:spMkLst>
        </pc:spChg>
        <pc:spChg chg="add del">
          <ac:chgData name="michelen almeida" userId="ee10c065aed1a24d" providerId="LiveId" clId="{C1FF2585-A76A-42DB-844A-13E44A1CD4F0}" dt="2022-08-23T04:41:28.668" v="422" actId="26606"/>
          <ac:spMkLst>
            <pc:docMk/>
            <pc:sldMk cId="949221915" sldId="261"/>
            <ac:spMk id="37" creationId="{946410AA-0894-4BBC-A1E1-6BB8EF472BE8}"/>
          </ac:spMkLst>
        </pc:spChg>
        <pc:spChg chg="add del">
          <ac:chgData name="michelen almeida" userId="ee10c065aed1a24d" providerId="LiveId" clId="{C1FF2585-A76A-42DB-844A-13E44A1CD4F0}" dt="2022-08-23T04:34:52.196" v="74" actId="26606"/>
          <ac:spMkLst>
            <pc:docMk/>
            <pc:sldMk cId="949221915" sldId="261"/>
            <ac:spMk id="38" creationId="{A23A79F9-FB31-4A52-80BE-A0AE7AEDFEFC}"/>
          </ac:spMkLst>
        </pc:spChg>
        <pc:spChg chg="add del">
          <ac:chgData name="michelen almeida" userId="ee10c065aed1a24d" providerId="LiveId" clId="{C1FF2585-A76A-42DB-844A-13E44A1CD4F0}" dt="2022-08-23T04:41:28.668" v="422" actId="26606"/>
          <ac:spMkLst>
            <pc:docMk/>
            <pc:sldMk cId="949221915" sldId="261"/>
            <ac:spMk id="39" creationId="{4F43A2AA-A3AE-43B9-B9B7-842ECCD0365E}"/>
          </ac:spMkLst>
        </pc:spChg>
        <pc:spChg chg="add del">
          <ac:chgData name="michelen almeida" userId="ee10c065aed1a24d" providerId="LiveId" clId="{C1FF2585-A76A-42DB-844A-13E44A1CD4F0}" dt="2022-08-23T04:34:52.196" v="74" actId="26606"/>
          <ac:spMkLst>
            <pc:docMk/>
            <pc:sldMk cId="949221915" sldId="261"/>
            <ac:spMk id="40" creationId="{DFF0A7ED-5A26-4A0B-9652-451FA648B0A9}"/>
          </ac:spMkLst>
        </pc:spChg>
        <pc:spChg chg="add del">
          <ac:chgData name="michelen almeida" userId="ee10c065aed1a24d" providerId="LiveId" clId="{C1FF2585-A76A-42DB-844A-13E44A1CD4F0}" dt="2022-08-23T04:41:28.668" v="422" actId="26606"/>
          <ac:spMkLst>
            <pc:docMk/>
            <pc:sldMk cId="949221915" sldId="261"/>
            <ac:spMk id="41" creationId="{5A6B1504-B867-4CAB-81BE-8E02622EC7FD}"/>
          </ac:spMkLst>
        </pc:spChg>
        <pc:spChg chg="add del">
          <ac:chgData name="michelen almeida" userId="ee10c065aed1a24d" providerId="LiveId" clId="{C1FF2585-A76A-42DB-844A-13E44A1CD4F0}" dt="2022-08-23T04:34:52.196" v="74" actId="26606"/>
          <ac:spMkLst>
            <pc:docMk/>
            <pc:sldMk cId="949221915" sldId="261"/>
            <ac:spMk id="42" creationId="{90DE8476-E2E9-4B8F-810F-3813A8B97346}"/>
          </ac:spMkLst>
        </pc:spChg>
        <pc:spChg chg="add del">
          <ac:chgData name="michelen almeida" userId="ee10c065aed1a24d" providerId="LiveId" clId="{C1FF2585-A76A-42DB-844A-13E44A1CD4F0}" dt="2022-08-23T04:41:28.668" v="422" actId="26606"/>
          <ac:spMkLst>
            <pc:docMk/>
            <pc:sldMk cId="949221915" sldId="261"/>
            <ac:spMk id="43" creationId="{1F3C359C-B3DD-4FB2-A6F9-1D519B65BAF4}"/>
          </ac:spMkLst>
        </pc:spChg>
        <pc:spChg chg="add del">
          <ac:chgData name="michelen almeida" userId="ee10c065aed1a24d" providerId="LiveId" clId="{C1FF2585-A76A-42DB-844A-13E44A1CD4F0}" dt="2022-08-23T04:34:52.196" v="74" actId="26606"/>
          <ac:spMkLst>
            <pc:docMk/>
            <pc:sldMk cId="949221915" sldId="261"/>
            <ac:spMk id="44" creationId="{D60EC564-7031-487D-B737-44BCCF0A2449}"/>
          </ac:spMkLst>
        </pc:spChg>
        <pc:spChg chg="add del">
          <ac:chgData name="michelen almeida" userId="ee10c065aed1a24d" providerId="LiveId" clId="{C1FF2585-A76A-42DB-844A-13E44A1CD4F0}" dt="2022-08-23T04:41:28.668" v="422" actId="26606"/>
          <ac:spMkLst>
            <pc:docMk/>
            <pc:sldMk cId="949221915" sldId="261"/>
            <ac:spMk id="45" creationId="{A23A79F9-FB31-4A52-80BE-A0AE7AEDFEFC}"/>
          </ac:spMkLst>
        </pc:spChg>
        <pc:spChg chg="add del">
          <ac:chgData name="michelen almeida" userId="ee10c065aed1a24d" providerId="LiveId" clId="{C1FF2585-A76A-42DB-844A-13E44A1CD4F0}" dt="2022-08-23T04:34:52.196" v="74" actId="26606"/>
          <ac:spMkLst>
            <pc:docMk/>
            <pc:sldMk cId="949221915" sldId="261"/>
            <ac:spMk id="46" creationId="{297C449B-67BB-4D99-86C4-E6ECDEA6913F}"/>
          </ac:spMkLst>
        </pc:spChg>
        <pc:spChg chg="add del">
          <ac:chgData name="michelen almeida" userId="ee10c065aed1a24d" providerId="LiveId" clId="{C1FF2585-A76A-42DB-844A-13E44A1CD4F0}" dt="2022-08-23T04:41:28.668" v="422" actId="26606"/>
          <ac:spMkLst>
            <pc:docMk/>
            <pc:sldMk cId="949221915" sldId="261"/>
            <ac:spMk id="47" creationId="{DFF0A7ED-5A26-4A0B-9652-451FA648B0A9}"/>
          </ac:spMkLst>
        </pc:spChg>
        <pc:spChg chg="add del">
          <ac:chgData name="michelen almeida" userId="ee10c065aed1a24d" providerId="LiveId" clId="{C1FF2585-A76A-42DB-844A-13E44A1CD4F0}" dt="2022-08-23T04:34:52.196" v="74" actId="26606"/>
          <ac:spMkLst>
            <pc:docMk/>
            <pc:sldMk cId="949221915" sldId="261"/>
            <ac:spMk id="48" creationId="{F06855A1-3939-493B-A968-91A546D8D0D2}"/>
          </ac:spMkLst>
        </pc:spChg>
        <pc:spChg chg="add del">
          <ac:chgData name="michelen almeida" userId="ee10c065aed1a24d" providerId="LiveId" clId="{C1FF2585-A76A-42DB-844A-13E44A1CD4F0}" dt="2022-08-23T04:41:28.668" v="422" actId="26606"/>
          <ac:spMkLst>
            <pc:docMk/>
            <pc:sldMk cId="949221915" sldId="261"/>
            <ac:spMk id="49" creationId="{90DE8476-E2E9-4B8F-810F-3813A8B97346}"/>
          </ac:spMkLst>
        </pc:spChg>
        <pc:spChg chg="add del">
          <ac:chgData name="michelen almeida" userId="ee10c065aed1a24d" providerId="LiveId" clId="{C1FF2585-A76A-42DB-844A-13E44A1CD4F0}" dt="2022-08-23T04:35:00.171" v="76" actId="26606"/>
          <ac:spMkLst>
            <pc:docMk/>
            <pc:sldMk cId="949221915" sldId="261"/>
            <ac:spMk id="50" creationId="{E1A92768-C90D-4200-8975-84CC4D4BC944}"/>
          </ac:spMkLst>
        </pc:spChg>
        <pc:spChg chg="add del">
          <ac:chgData name="michelen almeida" userId="ee10c065aed1a24d" providerId="LiveId" clId="{C1FF2585-A76A-42DB-844A-13E44A1CD4F0}" dt="2022-08-23T04:41:28.668" v="422" actId="26606"/>
          <ac:spMkLst>
            <pc:docMk/>
            <pc:sldMk cId="949221915" sldId="261"/>
            <ac:spMk id="51" creationId="{D60EC564-7031-487D-B737-44BCCF0A2449}"/>
          </ac:spMkLst>
        </pc:spChg>
        <pc:spChg chg="add del">
          <ac:chgData name="michelen almeida" userId="ee10c065aed1a24d" providerId="LiveId" clId="{C1FF2585-A76A-42DB-844A-13E44A1CD4F0}" dt="2022-08-23T04:41:28.668" v="422" actId="26606"/>
          <ac:spMkLst>
            <pc:docMk/>
            <pc:sldMk cId="949221915" sldId="261"/>
            <ac:spMk id="52" creationId="{297C449B-67BB-4D99-86C4-E6ECDEA6913F}"/>
          </ac:spMkLst>
        </pc:spChg>
        <pc:spChg chg="add del">
          <ac:chgData name="michelen almeida" userId="ee10c065aed1a24d" providerId="LiveId" clId="{C1FF2585-A76A-42DB-844A-13E44A1CD4F0}" dt="2022-08-23T04:41:28.668" v="422" actId="26606"/>
          <ac:spMkLst>
            <pc:docMk/>
            <pc:sldMk cId="949221915" sldId="261"/>
            <ac:spMk id="53" creationId="{F06855A1-3939-493B-A968-91A546D8D0D2}"/>
          </ac:spMkLst>
        </pc:spChg>
        <pc:spChg chg="add del">
          <ac:chgData name="michelen almeida" userId="ee10c065aed1a24d" providerId="LiveId" clId="{C1FF2585-A76A-42DB-844A-13E44A1CD4F0}" dt="2022-08-23T04:41:25.859" v="419" actId="26606"/>
          <ac:spMkLst>
            <pc:docMk/>
            <pc:sldMk cId="949221915" sldId="261"/>
            <ac:spMk id="58" creationId="{E1750109-3B91-4506-B997-0CD8E35A1488}"/>
          </ac:spMkLst>
        </pc:spChg>
        <pc:spChg chg="add del">
          <ac:chgData name="michelen almeida" userId="ee10c065aed1a24d" providerId="LiveId" clId="{C1FF2585-A76A-42DB-844A-13E44A1CD4F0}" dt="2022-08-23T04:41:25.859" v="419" actId="26606"/>
          <ac:spMkLst>
            <pc:docMk/>
            <pc:sldMk cId="949221915" sldId="261"/>
            <ac:spMk id="60" creationId="{E72D8D1B-59F6-4FF3-8547-9BBB6129F2FA}"/>
          </ac:spMkLst>
        </pc:spChg>
        <pc:spChg chg="add del">
          <ac:chgData name="michelen almeida" userId="ee10c065aed1a24d" providerId="LiveId" clId="{C1FF2585-A76A-42DB-844A-13E44A1CD4F0}" dt="2022-08-23T04:41:25.859" v="419" actId="26606"/>
          <ac:spMkLst>
            <pc:docMk/>
            <pc:sldMk cId="949221915" sldId="261"/>
            <ac:spMk id="62" creationId="{14044C96-7CFD-44DB-A579-D77B0D37C681}"/>
          </ac:spMkLst>
        </pc:spChg>
        <pc:spChg chg="add del">
          <ac:chgData name="michelen almeida" userId="ee10c065aed1a24d" providerId="LiveId" clId="{C1FF2585-A76A-42DB-844A-13E44A1CD4F0}" dt="2022-08-23T04:41:25.859" v="419" actId="26606"/>
          <ac:spMkLst>
            <pc:docMk/>
            <pc:sldMk cId="949221915" sldId="261"/>
            <ac:spMk id="64" creationId="{8FC8C21F-9484-4A71-ABFA-6C10682FAC3E}"/>
          </ac:spMkLst>
        </pc:spChg>
        <pc:spChg chg="add del">
          <ac:chgData name="michelen almeida" userId="ee10c065aed1a24d" providerId="LiveId" clId="{C1FF2585-A76A-42DB-844A-13E44A1CD4F0}" dt="2022-08-23T04:41:25.859" v="419" actId="26606"/>
          <ac:spMkLst>
            <pc:docMk/>
            <pc:sldMk cId="949221915" sldId="261"/>
            <ac:spMk id="66" creationId="{2C444748-5A8D-4B53-89FE-42B455DFA2D1}"/>
          </ac:spMkLst>
        </pc:spChg>
        <pc:spChg chg="add del">
          <ac:chgData name="michelen almeida" userId="ee10c065aed1a24d" providerId="LiveId" clId="{C1FF2585-A76A-42DB-844A-13E44A1CD4F0}" dt="2022-08-23T04:41:25.859" v="419" actId="26606"/>
          <ac:spMkLst>
            <pc:docMk/>
            <pc:sldMk cId="949221915" sldId="261"/>
            <ac:spMk id="68" creationId="{F4FFA271-A10A-4AC3-8F06-E3313A197A80}"/>
          </ac:spMkLst>
        </pc:spChg>
        <pc:spChg chg="add del">
          <ac:chgData name="michelen almeida" userId="ee10c065aed1a24d" providerId="LiveId" clId="{C1FF2585-A76A-42DB-844A-13E44A1CD4F0}" dt="2022-08-23T04:41:28.653" v="421" actId="26606"/>
          <ac:spMkLst>
            <pc:docMk/>
            <pc:sldMk cId="949221915" sldId="261"/>
            <ac:spMk id="70" creationId="{FF35A874-2690-497F-80A0-03675049438E}"/>
          </ac:spMkLst>
        </pc:spChg>
        <pc:spChg chg="add del">
          <ac:chgData name="michelen almeida" userId="ee10c065aed1a24d" providerId="LiveId" clId="{C1FF2585-A76A-42DB-844A-13E44A1CD4F0}" dt="2022-08-23T04:41:28.653" v="421" actId="26606"/>
          <ac:spMkLst>
            <pc:docMk/>
            <pc:sldMk cId="949221915" sldId="261"/>
            <ac:spMk id="71" creationId="{87DEBA14-FDA2-45EF-9928-4F56DAB2EEAD}"/>
          </ac:spMkLst>
        </pc:spChg>
        <pc:spChg chg="add del">
          <ac:chgData name="michelen almeida" userId="ee10c065aed1a24d" providerId="LiveId" clId="{C1FF2585-A76A-42DB-844A-13E44A1CD4F0}" dt="2022-08-23T04:41:28.653" v="421" actId="26606"/>
          <ac:spMkLst>
            <pc:docMk/>
            <pc:sldMk cId="949221915" sldId="261"/>
            <ac:spMk id="72" creationId="{297C449B-67BB-4D99-86C4-E6ECDEA6913F}"/>
          </ac:spMkLst>
        </pc:spChg>
        <pc:spChg chg="add del">
          <ac:chgData name="michelen almeida" userId="ee10c065aed1a24d" providerId="LiveId" clId="{C1FF2585-A76A-42DB-844A-13E44A1CD4F0}" dt="2022-08-23T04:41:28.653" v="421" actId="26606"/>
          <ac:spMkLst>
            <pc:docMk/>
            <pc:sldMk cId="949221915" sldId="261"/>
            <ac:spMk id="73" creationId="{E1FB3D03-386F-4B20-BFF7-5A6FF3C2DF82}"/>
          </ac:spMkLst>
        </pc:spChg>
        <pc:spChg chg="add del">
          <ac:chgData name="michelen almeida" userId="ee10c065aed1a24d" providerId="LiveId" clId="{C1FF2585-A76A-42DB-844A-13E44A1CD4F0}" dt="2022-08-23T04:41:28.653" v="421" actId="26606"/>
          <ac:spMkLst>
            <pc:docMk/>
            <pc:sldMk cId="949221915" sldId="261"/>
            <ac:spMk id="74" creationId="{8C9D831B-1474-4A35-98F0-2826A355CA81}"/>
          </ac:spMkLst>
        </pc:spChg>
        <pc:spChg chg="add del">
          <ac:chgData name="michelen almeida" userId="ee10c065aed1a24d" providerId="LiveId" clId="{C1FF2585-A76A-42DB-844A-13E44A1CD4F0}" dt="2022-08-23T04:41:28.653" v="421" actId="26606"/>
          <ac:spMkLst>
            <pc:docMk/>
            <pc:sldMk cId="949221915" sldId="261"/>
            <ac:spMk id="75" creationId="{9581B7DD-04B3-4856-8C61-59D7A3F653E2}"/>
          </ac:spMkLst>
        </pc:spChg>
        <pc:spChg chg="add del">
          <ac:chgData name="michelen almeida" userId="ee10c065aed1a24d" providerId="LiveId" clId="{C1FF2585-A76A-42DB-844A-13E44A1CD4F0}" dt="2022-08-23T04:41:28.653" v="421" actId="26606"/>
          <ac:spMkLst>
            <pc:docMk/>
            <pc:sldMk cId="949221915" sldId="261"/>
            <ac:spMk id="76" creationId="{946410AA-0894-4BBC-A1E1-6BB8EF472BE8}"/>
          </ac:spMkLst>
        </pc:spChg>
        <pc:spChg chg="add del">
          <ac:chgData name="michelen almeida" userId="ee10c065aed1a24d" providerId="LiveId" clId="{C1FF2585-A76A-42DB-844A-13E44A1CD4F0}" dt="2022-08-23T04:41:28.653" v="421" actId="26606"/>
          <ac:spMkLst>
            <pc:docMk/>
            <pc:sldMk cId="949221915" sldId="261"/>
            <ac:spMk id="77" creationId="{1F3C359C-B3DD-4FB2-A6F9-1D519B65BAF4}"/>
          </ac:spMkLst>
        </pc:spChg>
        <pc:spChg chg="add del">
          <ac:chgData name="michelen almeida" userId="ee10c065aed1a24d" providerId="LiveId" clId="{C1FF2585-A76A-42DB-844A-13E44A1CD4F0}" dt="2022-08-23T04:41:28.653" v="421" actId="26606"/>
          <ac:spMkLst>
            <pc:docMk/>
            <pc:sldMk cId="949221915" sldId="261"/>
            <ac:spMk id="78" creationId="{21908082-D0BB-4FF0-A90D-6B6B3DE2AEC2}"/>
          </ac:spMkLst>
        </pc:spChg>
        <pc:spChg chg="add del">
          <ac:chgData name="michelen almeida" userId="ee10c065aed1a24d" providerId="LiveId" clId="{C1FF2585-A76A-42DB-844A-13E44A1CD4F0}" dt="2022-08-23T04:41:28.653" v="421" actId="26606"/>
          <ac:spMkLst>
            <pc:docMk/>
            <pc:sldMk cId="949221915" sldId="261"/>
            <ac:spMk id="79" creationId="{0EB2088F-2F1B-43DE-957F-CF2F16D53C11}"/>
          </ac:spMkLst>
        </pc:spChg>
        <pc:spChg chg="add del">
          <ac:chgData name="michelen almeida" userId="ee10c065aed1a24d" providerId="LiveId" clId="{C1FF2585-A76A-42DB-844A-13E44A1CD4F0}" dt="2022-08-23T04:41:28.653" v="421" actId="26606"/>
          <ac:spMkLst>
            <pc:docMk/>
            <pc:sldMk cId="949221915" sldId="261"/>
            <ac:spMk id="80" creationId="{9419A395-0EE8-465E-9AAC-375DF289DDCD}"/>
          </ac:spMkLst>
        </pc:spChg>
        <pc:spChg chg="add del">
          <ac:chgData name="michelen almeida" userId="ee10c065aed1a24d" providerId="LiveId" clId="{C1FF2585-A76A-42DB-844A-13E44A1CD4F0}" dt="2022-08-23T04:41:28.653" v="421" actId="26606"/>
          <ac:spMkLst>
            <pc:docMk/>
            <pc:sldMk cId="949221915" sldId="261"/>
            <ac:spMk id="81" creationId="{FF417D09-0122-4227-8FDD-2C4C19C68318}"/>
          </ac:spMkLst>
        </pc:spChg>
        <pc:picChg chg="add mod ord">
          <ac:chgData name="michelen almeida" userId="ee10c065aed1a24d" providerId="LiveId" clId="{C1FF2585-A76A-42DB-844A-13E44A1CD4F0}" dt="2022-08-23T04:41:28.668" v="422" actId="26606"/>
          <ac:picMkLst>
            <pc:docMk/>
            <pc:sldMk cId="949221915" sldId="261"/>
            <ac:picMk id="3" creationId="{99AF6557-71C3-EE32-FE88-AAD1ADF646E7}"/>
          </ac:picMkLst>
        </pc:picChg>
        <pc:picChg chg="add del mod">
          <ac:chgData name="michelen almeida" userId="ee10c065aed1a24d" providerId="LiveId" clId="{C1FF2585-A76A-42DB-844A-13E44A1CD4F0}" dt="2022-08-23T04:33:42.027" v="58" actId="21"/>
          <ac:picMkLst>
            <pc:docMk/>
            <pc:sldMk cId="949221915" sldId="261"/>
            <ac:picMk id="5" creationId="{BCF93D57-2B97-358E-D67D-AE97A9E86BC6}"/>
          </ac:picMkLst>
        </pc:picChg>
        <pc:picChg chg="add mod ord">
          <ac:chgData name="michelen almeida" userId="ee10c065aed1a24d" providerId="LiveId" clId="{C1FF2585-A76A-42DB-844A-13E44A1CD4F0}" dt="2022-08-23T04:41:28.668" v="422" actId="26606"/>
          <ac:picMkLst>
            <pc:docMk/>
            <pc:sldMk cId="949221915" sldId="261"/>
            <ac:picMk id="7" creationId="{120737BF-BBC6-87ED-3B1A-0931B14E3EB7}"/>
          </ac:picMkLst>
        </pc:picChg>
        <pc:picChg chg="add mod ord">
          <ac:chgData name="michelen almeida" userId="ee10c065aed1a24d" providerId="LiveId" clId="{C1FF2585-A76A-42DB-844A-13E44A1CD4F0}" dt="2022-08-23T04:41:28.668" v="422" actId="26606"/>
          <ac:picMkLst>
            <pc:docMk/>
            <pc:sldMk cId="949221915" sldId="261"/>
            <ac:picMk id="11" creationId="{105BEFD3-AEF3-D581-6577-C92C7D67B666}"/>
          </ac:picMkLst>
        </pc:picChg>
        <pc:picChg chg="add mod ord">
          <ac:chgData name="michelen almeida" userId="ee10c065aed1a24d" providerId="LiveId" clId="{C1FF2585-A76A-42DB-844A-13E44A1CD4F0}" dt="2022-08-23T04:41:28.668" v="422" actId="26606"/>
          <ac:picMkLst>
            <pc:docMk/>
            <pc:sldMk cId="949221915" sldId="261"/>
            <ac:picMk id="13" creationId="{C111842D-456C-12EB-0CCB-44D4A1BEE6A3}"/>
          </ac:picMkLst>
        </pc:picChg>
        <pc:picChg chg="add mod ord">
          <ac:chgData name="michelen almeida" userId="ee10c065aed1a24d" providerId="LiveId" clId="{C1FF2585-A76A-42DB-844A-13E44A1CD4F0}" dt="2022-08-23T04:41:28.668" v="422" actId="26606"/>
          <ac:picMkLst>
            <pc:docMk/>
            <pc:sldMk cId="949221915" sldId="261"/>
            <ac:picMk id="15" creationId="{6EF2D3F8-FE5D-9721-DE9F-176818070793}"/>
          </ac:picMkLst>
        </pc:picChg>
        <pc:picChg chg="add mod ord">
          <ac:chgData name="michelen almeida" userId="ee10c065aed1a24d" providerId="LiveId" clId="{C1FF2585-A76A-42DB-844A-13E44A1CD4F0}" dt="2022-08-23T04:41:28.668" v="422" actId="26606"/>
          <ac:picMkLst>
            <pc:docMk/>
            <pc:sldMk cId="949221915" sldId="261"/>
            <ac:picMk id="17" creationId="{0E0E60F6-C68F-34FB-EB04-98F7906A292B}"/>
          </ac:picMkLst>
        </pc:picChg>
      </pc:sldChg>
      <pc:sldChg chg="modSp new mod">
        <pc:chgData name="michelen almeida" userId="ee10c065aed1a24d" providerId="LiveId" clId="{C1FF2585-A76A-42DB-844A-13E44A1CD4F0}" dt="2022-08-23T04:45:12.073" v="756" actId="20577"/>
        <pc:sldMkLst>
          <pc:docMk/>
          <pc:sldMk cId="3957940318" sldId="262"/>
        </pc:sldMkLst>
        <pc:spChg chg="mod">
          <ac:chgData name="michelen almeida" userId="ee10c065aed1a24d" providerId="LiveId" clId="{C1FF2585-A76A-42DB-844A-13E44A1CD4F0}" dt="2022-08-23T04:36:48.056" v="101" actId="20577"/>
          <ac:spMkLst>
            <pc:docMk/>
            <pc:sldMk cId="3957940318" sldId="262"/>
            <ac:spMk id="2" creationId="{045B46A5-5B67-F75E-E159-FE4C0315CD02}"/>
          </ac:spMkLst>
        </pc:spChg>
        <pc:spChg chg="mod">
          <ac:chgData name="michelen almeida" userId="ee10c065aed1a24d" providerId="LiveId" clId="{C1FF2585-A76A-42DB-844A-13E44A1CD4F0}" dt="2022-08-23T04:42:01.481" v="423" actId="20577"/>
          <ac:spMkLst>
            <pc:docMk/>
            <pc:sldMk cId="3957940318" sldId="262"/>
            <ac:spMk id="3" creationId="{DF2D84B2-1D53-43F8-7CB4-711E4EB1B2CE}"/>
          </ac:spMkLst>
        </pc:spChg>
        <pc:spChg chg="mod">
          <ac:chgData name="michelen almeida" userId="ee10c065aed1a24d" providerId="LiveId" clId="{C1FF2585-A76A-42DB-844A-13E44A1CD4F0}" dt="2022-08-23T04:45:12.073" v="756" actId="20577"/>
          <ac:spMkLst>
            <pc:docMk/>
            <pc:sldMk cId="3957940318" sldId="262"/>
            <ac:spMk id="4" creationId="{356C177A-EC5A-182D-9F06-3B9484E18FE2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8/23/2022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32598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8/23/2022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63005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8/23/2022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73784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8/23/2022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6417464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8/23/2022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80569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8/23/2022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0720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8/23/2022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564100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E833E-1B6D-415F-AD29-75AE8C43BD0D}" type="datetime1">
              <a:rPr lang="en-US" smtClean="0"/>
              <a:t>8/23/2022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202758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2596F-08A7-4B70-989A-F2B1CF31E66B}" type="datetime1">
              <a:rPr lang="en-US" smtClean="0"/>
              <a:t>8/23/2022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00753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8/23/2022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01201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8/23/2022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45326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8/23/2022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00567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8/23/2022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94460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8/23/2022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41031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8/23/2022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14818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8/23/2022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04549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8/23/2022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10573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8/23/2022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086063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9" r:id="rId1"/>
    <p:sldLayoutId id="2147483688" r:id="rId2"/>
    <p:sldLayoutId id="2147483687" r:id="rId3"/>
    <p:sldLayoutId id="2147483686" r:id="rId4"/>
    <p:sldLayoutId id="2147483685" r:id="rId5"/>
    <p:sldLayoutId id="2147483684" r:id="rId6"/>
    <p:sldLayoutId id="2147483683" r:id="rId7"/>
    <p:sldLayoutId id="2147483682" r:id="rId8"/>
    <p:sldLayoutId id="2147483681" r:id="rId9"/>
    <p:sldLayoutId id="2147483680" r:id="rId10"/>
    <p:sldLayoutId id="2147483673" r:id="rId11"/>
    <p:sldLayoutId id="2147483674" r:id="rId12"/>
    <p:sldLayoutId id="2147483675" r:id="rId13"/>
    <p:sldLayoutId id="2147483676" r:id="rId14"/>
    <p:sldLayoutId id="2147483677" r:id="rId15"/>
    <p:sldLayoutId id="2147483678" r:id="rId16"/>
    <p:sldLayoutId id="2147483679" r:id="rId17"/>
  </p:sldLayoutIdLst>
  <p:hf sldNum="0" hdr="0" ftr="0" dt="0"/>
  <p:txStyles>
    <p:titleStyle>
      <a:lvl1pPr algn="ctr" defTabSz="457200" rtl="0" eaLnBrk="1" latinLnBrk="0" hangingPunct="1">
        <a:lnSpc>
          <a:spcPct val="100000"/>
        </a:lnSpc>
        <a:spcBef>
          <a:spcPct val="0"/>
        </a:spcBef>
        <a:buNone/>
        <a:defRPr sz="4000" i="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jpg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7" Type="http://schemas.openxmlformats.org/officeDocument/2006/relationships/image" Target="../media/image19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jpg"/><Relationship Id="rId5" Type="http://schemas.openxmlformats.org/officeDocument/2006/relationships/image" Target="../media/image23.jpg"/><Relationship Id="rId4" Type="http://schemas.openxmlformats.org/officeDocument/2006/relationships/image" Target="../media/image22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6AAB769-9635-4A0E-8861-BB3FE8396E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2202D2F-3514-47C3-E7A1-E20212D797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69441" y="1233378"/>
            <a:ext cx="5441285" cy="2364964"/>
          </a:xfrm>
        </p:spPr>
        <p:txBody>
          <a:bodyPr>
            <a:normAutofit/>
          </a:bodyPr>
          <a:lstStyle/>
          <a:p>
            <a:r>
              <a:rPr lang="pt-BR" dirty="0">
                <a:latin typeface="Baguet Script" panose="00000500000000000000" pitchFamily="2" charset="0"/>
              </a:rPr>
              <a:t>MOODBOARD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43286F5-A83D-0EB5-EBE9-E43058D81B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69441" y="3598339"/>
            <a:ext cx="5441286" cy="1675335"/>
          </a:xfrm>
        </p:spPr>
        <p:txBody>
          <a:bodyPr>
            <a:normAutofit/>
          </a:bodyPr>
          <a:lstStyle/>
          <a:p>
            <a:r>
              <a:rPr lang="pt-BR">
                <a:solidFill>
                  <a:srgbClr val="BA326D"/>
                </a:solidFill>
                <a:latin typeface="Bodoni MT" panose="02070603080606020203" pitchFamily="18" charset="0"/>
              </a:rPr>
              <a:t> MAGES VS ALIENS </a:t>
            </a:r>
          </a:p>
          <a:p>
            <a:r>
              <a:rPr lang="pt-BR">
                <a:solidFill>
                  <a:srgbClr val="BA326D"/>
                </a:solidFill>
                <a:latin typeface="Bodoni MT" panose="02070603080606020203" pitchFamily="18" charset="0"/>
              </a:rPr>
              <a:t>POR Rafa ; Guto ; </a:t>
            </a:r>
            <a:r>
              <a:rPr lang="pt-BR" err="1">
                <a:solidFill>
                  <a:srgbClr val="BA326D"/>
                </a:solidFill>
                <a:latin typeface="Bodoni MT" panose="02070603080606020203" pitchFamily="18" charset="0"/>
              </a:rPr>
              <a:t>Sil</a:t>
            </a:r>
            <a:endParaRPr lang="pt-BR">
              <a:solidFill>
                <a:srgbClr val="BA326D"/>
              </a:solidFill>
              <a:latin typeface="Bodoni MT" panose="02070603080606020203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BF7BBCC-A085-493E-83D9-01D4F8E889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-10649" y="1"/>
            <a:ext cx="4690532" cy="6858000"/>
          </a:xfrm>
          <a:prstGeom prst="rect">
            <a:avLst/>
          </a:prstGeom>
        </p:spPr>
      </p:pic>
      <p:pic>
        <p:nvPicPr>
          <p:cNvPr id="4" name="Picture 3" descr="Tela de jogo de vídeo game&#10;&#10;Descrição gerada automaticamente com confiança baixa">
            <a:extLst>
              <a:ext uri="{FF2B5EF4-FFF2-40B4-BE49-F238E27FC236}">
                <a16:creationId xmlns:a16="http://schemas.microsoft.com/office/drawing/2014/main" id="{565B3E95-6620-1B5B-E637-94F94D89B1A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501" r="27838"/>
          <a:stretch/>
        </p:blipFill>
        <p:spPr>
          <a:xfrm>
            <a:off x="20" y="10"/>
            <a:ext cx="4571629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580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19">
            <a:extLst>
              <a:ext uri="{FF2B5EF4-FFF2-40B4-BE49-F238E27FC236}">
                <a16:creationId xmlns:a16="http://schemas.microsoft.com/office/drawing/2014/main" id="{B99E4D29-5F08-447A-A2A3-AB222BB49F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Imagem 14" descr="Sinal de trânsito com luz vermelha&#10;&#10;Descrição gerada automaticamente">
            <a:extLst>
              <a:ext uri="{FF2B5EF4-FFF2-40B4-BE49-F238E27FC236}">
                <a16:creationId xmlns:a16="http://schemas.microsoft.com/office/drawing/2014/main" id="{02321E9B-2517-5401-F5CF-9F1770CE1F1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47"/>
          <a:stretch/>
        </p:blipFill>
        <p:spPr>
          <a:xfrm>
            <a:off x="191084" y="171715"/>
            <a:ext cx="7812386" cy="3724422"/>
          </a:xfrm>
          <a:prstGeom prst="rect">
            <a:avLst/>
          </a:prstGeom>
        </p:spPr>
      </p:pic>
      <p:pic>
        <p:nvPicPr>
          <p:cNvPr id="5" name="Imagem 4" descr="Imagem digital fictícia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F8780111-55C6-2F58-0AD5-0F78AA822B8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12" r="2" b="2"/>
          <a:stretch/>
        </p:blipFill>
        <p:spPr>
          <a:xfrm>
            <a:off x="8195999" y="169254"/>
            <a:ext cx="3826711" cy="2066161"/>
          </a:xfrm>
          <a:prstGeom prst="rect">
            <a:avLst/>
          </a:prstGeom>
        </p:spPr>
      </p:pic>
      <p:pic>
        <p:nvPicPr>
          <p:cNvPr id="9" name="Imagem 8" descr="Pedaço de brócolis&#10;&#10;Descrição gerada automaticamente">
            <a:extLst>
              <a:ext uri="{FF2B5EF4-FFF2-40B4-BE49-F238E27FC236}">
                <a16:creationId xmlns:a16="http://schemas.microsoft.com/office/drawing/2014/main" id="{B2689B60-FA05-CD4E-06AF-A6266F27A48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232" r="-2" b="34318"/>
          <a:stretch/>
        </p:blipFill>
        <p:spPr>
          <a:xfrm>
            <a:off x="191087" y="4070780"/>
            <a:ext cx="3808694" cy="2624098"/>
          </a:xfrm>
          <a:prstGeom prst="rect">
            <a:avLst/>
          </a:prstGeom>
        </p:spPr>
      </p:pic>
      <p:pic>
        <p:nvPicPr>
          <p:cNvPr id="13" name="Imagem 12" descr="Uma imagem contendo edifício, luz, rua, abajur&#10;&#10;Descrição gerada automaticamente">
            <a:extLst>
              <a:ext uri="{FF2B5EF4-FFF2-40B4-BE49-F238E27FC236}">
                <a16:creationId xmlns:a16="http://schemas.microsoft.com/office/drawing/2014/main" id="{CC16B90A-2259-D625-4B85-391FC135A7F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642" b="-3"/>
          <a:stretch/>
        </p:blipFill>
        <p:spPr>
          <a:xfrm>
            <a:off x="4185626" y="4074509"/>
            <a:ext cx="3814183" cy="2605117"/>
          </a:xfrm>
          <a:prstGeom prst="rect">
            <a:avLst/>
          </a:prstGeom>
        </p:spPr>
      </p:pic>
      <p:pic>
        <p:nvPicPr>
          <p:cNvPr id="11" name="Imagem 10" descr="Mapa&#10;&#10;Descrição gerada automaticamente">
            <a:extLst>
              <a:ext uri="{FF2B5EF4-FFF2-40B4-BE49-F238E27FC236}">
                <a16:creationId xmlns:a16="http://schemas.microsoft.com/office/drawing/2014/main" id="{1142999D-C74F-CB62-B4A9-1C828F3C1BF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3729"/>
          <a:stretch/>
        </p:blipFill>
        <p:spPr>
          <a:xfrm>
            <a:off x="8179442" y="2391883"/>
            <a:ext cx="3826711" cy="2072296"/>
          </a:xfrm>
          <a:prstGeom prst="rect">
            <a:avLst/>
          </a:prstGeom>
        </p:spPr>
      </p:pic>
      <p:pic>
        <p:nvPicPr>
          <p:cNvPr id="3" name="Imagem 2" descr="Tela de jogo de vídeo game&#10;&#10;Descrição gerada automaticamente com confiança média">
            <a:extLst>
              <a:ext uri="{FF2B5EF4-FFF2-40B4-BE49-F238E27FC236}">
                <a16:creationId xmlns:a16="http://schemas.microsoft.com/office/drawing/2014/main" id="{43CFE165-8825-F7AA-5964-965119F4CA0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016" r="-2" b="20152"/>
          <a:stretch/>
        </p:blipFill>
        <p:spPr>
          <a:xfrm>
            <a:off x="8193994" y="4620643"/>
            <a:ext cx="3826711" cy="2066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7126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322ECA-C284-5B0F-3223-5214312AE6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Baguet Script" panose="00000500000000000000" pitchFamily="2" charset="0"/>
              </a:rPr>
              <a:t>BACKGROUND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4F77DC3-8973-441F-EA8B-DB955BA9B60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pt-BR" dirty="0"/>
              <a:t>Para cenário é esperado um background 3D, com arte feita no Blender em </a:t>
            </a:r>
            <a:r>
              <a:rPr lang="pt-BR" dirty="0" err="1"/>
              <a:t>Low</a:t>
            </a:r>
            <a:r>
              <a:rPr lang="pt-BR" dirty="0"/>
              <a:t> Poly ou </a:t>
            </a:r>
            <a:r>
              <a:rPr lang="pt-BR" dirty="0" err="1"/>
              <a:t>Hight</a:t>
            </a:r>
            <a:r>
              <a:rPr lang="pt-BR" dirty="0"/>
              <a:t> Poly.</a:t>
            </a:r>
          </a:p>
          <a:p>
            <a:r>
              <a:rPr lang="pt-BR"/>
              <a:t>Deve </a:t>
            </a:r>
            <a:r>
              <a:rPr lang="pt-BR" dirty="0"/>
              <a:t>ser apenas um caminho que faz um loop </a:t>
            </a:r>
            <a:r>
              <a:rPr lang="pt-BR"/>
              <a:t>do cenário.</a:t>
            </a:r>
            <a:endParaRPr lang="pt-BR" dirty="0"/>
          </a:p>
          <a:p>
            <a:r>
              <a:rPr lang="pt-BR" dirty="0"/>
              <a:t>O ambiente deve ser como uma estrada rodeada por bosques dos 2 lados, com ocasionais “criaturas” embrenhadas nos bosques.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ED67B7ED-BA3D-B258-71CA-60FE563EC34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pt-BR" dirty="0"/>
              <a:t>A decisão da câmera ainda será mais debatida, porém acredita-se que será ou lateralizada ou </a:t>
            </a:r>
            <a:r>
              <a:rPr lang="pt-BR" dirty="0" err="1"/>
              <a:t>up</a:t>
            </a:r>
            <a:r>
              <a:rPr lang="pt-BR" dirty="0"/>
              <a:t> </a:t>
            </a:r>
            <a:r>
              <a:rPr lang="pt-BR" dirty="0" err="1"/>
              <a:t>to</a:t>
            </a:r>
            <a:r>
              <a:rPr lang="pt-BR" dirty="0"/>
              <a:t> </a:t>
            </a:r>
            <a:r>
              <a:rPr lang="pt-BR" dirty="0" err="1"/>
              <a:t>down</a:t>
            </a:r>
            <a:r>
              <a:rPr lang="pt-BR" dirty="0"/>
              <a:t>.</a:t>
            </a:r>
          </a:p>
          <a:p>
            <a:r>
              <a:rPr lang="pt-BR" dirty="0"/>
              <a:t>(ainda a ser debatido) Ao decorrer das fases espera-se que o ambiente mude de alguma forma para não ser chato para o jogador. Então creio que em algumas das fases pudesse ser adicionado algum lago ao invés da estrada ou ruínas de um templo caído.</a:t>
            </a:r>
          </a:p>
        </p:txBody>
      </p:sp>
    </p:spTree>
    <p:extLst>
      <p:ext uri="{BB962C8B-B14F-4D97-AF65-F5344CB8AC3E}">
        <p14:creationId xmlns:p14="http://schemas.microsoft.com/office/powerpoint/2010/main" val="28322637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19">
            <a:extLst>
              <a:ext uri="{FF2B5EF4-FFF2-40B4-BE49-F238E27FC236}">
                <a16:creationId xmlns:a16="http://schemas.microsoft.com/office/drawing/2014/main" id="{B99E4D29-5F08-447A-A2A3-AB222BB49F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Imagem 14" descr="Tela de computador com jogo&#10;&#10;Descrição gerada automaticamente">
            <a:extLst>
              <a:ext uri="{FF2B5EF4-FFF2-40B4-BE49-F238E27FC236}">
                <a16:creationId xmlns:a16="http://schemas.microsoft.com/office/drawing/2014/main" id="{F1C07F14-DD3C-254D-F023-5E5906D352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806" r="1" b="36590"/>
          <a:stretch/>
        </p:blipFill>
        <p:spPr>
          <a:xfrm>
            <a:off x="191084" y="171715"/>
            <a:ext cx="7812386" cy="3724422"/>
          </a:xfrm>
          <a:prstGeom prst="rect">
            <a:avLst/>
          </a:prstGeom>
        </p:spPr>
      </p:pic>
      <p:pic>
        <p:nvPicPr>
          <p:cNvPr id="7" name="Imagem 6" descr="Gráfico, Gráfico de mapa de árvore&#10;&#10;Descrição gerada automaticamente">
            <a:extLst>
              <a:ext uri="{FF2B5EF4-FFF2-40B4-BE49-F238E27FC236}">
                <a16:creationId xmlns:a16="http://schemas.microsoft.com/office/drawing/2014/main" id="{67BBB850-E424-9552-E54B-85FB7A42D9F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25" r="2" b="15993"/>
          <a:stretch/>
        </p:blipFill>
        <p:spPr>
          <a:xfrm>
            <a:off x="8195999" y="169254"/>
            <a:ext cx="3826711" cy="2066161"/>
          </a:xfrm>
          <a:prstGeom prst="rect">
            <a:avLst/>
          </a:prstGeom>
        </p:spPr>
      </p:pic>
      <p:pic>
        <p:nvPicPr>
          <p:cNvPr id="9" name="Imagem 8" descr="Padrão do plano de fundo&#10;&#10;Descrição gerada automaticamente">
            <a:extLst>
              <a:ext uri="{FF2B5EF4-FFF2-40B4-BE49-F238E27FC236}">
                <a16:creationId xmlns:a16="http://schemas.microsoft.com/office/drawing/2014/main" id="{DE47043F-E7DF-4AE0-6BD3-D993009282E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187" r="3" b="21797"/>
          <a:stretch/>
        </p:blipFill>
        <p:spPr>
          <a:xfrm>
            <a:off x="191087" y="4070780"/>
            <a:ext cx="3808694" cy="2624098"/>
          </a:xfrm>
          <a:prstGeom prst="rect">
            <a:avLst/>
          </a:prstGeom>
        </p:spPr>
      </p:pic>
      <p:pic>
        <p:nvPicPr>
          <p:cNvPr id="13" name="Imagem 12" descr="Imagem de vídeo game&#10;&#10;Descrição gerada automaticamente com confiança média">
            <a:extLst>
              <a:ext uri="{FF2B5EF4-FFF2-40B4-BE49-F238E27FC236}">
                <a16:creationId xmlns:a16="http://schemas.microsoft.com/office/drawing/2014/main" id="{B54164AB-5B4E-3507-681F-F5538FF6502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7" r="17397" b="-1"/>
          <a:stretch/>
        </p:blipFill>
        <p:spPr>
          <a:xfrm>
            <a:off x="4185626" y="4074509"/>
            <a:ext cx="3814183" cy="2605117"/>
          </a:xfrm>
          <a:prstGeom prst="rect">
            <a:avLst/>
          </a:prstGeom>
        </p:spPr>
      </p:pic>
      <p:pic>
        <p:nvPicPr>
          <p:cNvPr id="11" name="Imagem 10" descr="Tela de computador com luz azul&#10;&#10;Descrição gerada automaticamente">
            <a:extLst>
              <a:ext uri="{FF2B5EF4-FFF2-40B4-BE49-F238E27FC236}">
                <a16:creationId xmlns:a16="http://schemas.microsoft.com/office/drawing/2014/main" id="{ADD1BB08-B1CD-C35F-92CC-7F6033747E5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01" r="9" b="9"/>
          <a:stretch/>
        </p:blipFill>
        <p:spPr>
          <a:xfrm>
            <a:off x="8179442" y="2391883"/>
            <a:ext cx="3826711" cy="2072296"/>
          </a:xfrm>
          <a:prstGeom prst="rect">
            <a:avLst/>
          </a:prstGeom>
        </p:spPr>
      </p:pic>
      <p:pic>
        <p:nvPicPr>
          <p:cNvPr id="3" name="Imagem 2" descr="Desenho de personagem&#10;&#10;Descrição gerada automaticamente com confiança baixa">
            <a:extLst>
              <a:ext uri="{FF2B5EF4-FFF2-40B4-BE49-F238E27FC236}">
                <a16:creationId xmlns:a16="http://schemas.microsoft.com/office/drawing/2014/main" id="{AB937B9A-9E6B-9875-D488-998022A34C8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77" r="2" b="2"/>
          <a:stretch/>
        </p:blipFill>
        <p:spPr>
          <a:xfrm>
            <a:off x="8193994" y="4620643"/>
            <a:ext cx="3826711" cy="2066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9513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ítulo 11">
            <a:extLst>
              <a:ext uri="{FF2B5EF4-FFF2-40B4-BE49-F238E27FC236}">
                <a16:creationId xmlns:a16="http://schemas.microsoft.com/office/drawing/2014/main" id="{260A27E6-102B-1E98-96F5-1D745589F2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Baguet Script" panose="00000500000000000000" pitchFamily="2" charset="0"/>
              </a:rPr>
              <a:t>PALETA 1</a:t>
            </a:r>
          </a:p>
        </p:txBody>
      </p:sp>
      <p:sp>
        <p:nvSpPr>
          <p:cNvPr id="13" name="Espaço Reservado para Conteúdo 12">
            <a:extLst>
              <a:ext uri="{FF2B5EF4-FFF2-40B4-BE49-F238E27FC236}">
                <a16:creationId xmlns:a16="http://schemas.microsoft.com/office/drawing/2014/main" id="{ABF87205-44AE-DB43-0ABF-E9D575B73E5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Paleta alguma está decidida por isso vou fazer algumas opções aqui e por pra voto depois.</a:t>
            </a:r>
          </a:p>
          <a:p>
            <a:pPr marL="36900" indent="0">
              <a:buNone/>
            </a:pPr>
            <a:endParaRPr lang="pt-BR" dirty="0"/>
          </a:p>
          <a:p>
            <a:r>
              <a:rPr lang="pt-BR" dirty="0"/>
              <a:t>A primeira paleta é mais comum em cenários de jogos de fantasia escura como é o caso óbvio de cyberpunk.</a:t>
            </a:r>
          </a:p>
        </p:txBody>
      </p:sp>
      <p:sp>
        <p:nvSpPr>
          <p:cNvPr id="14" name="Espaço Reservado para Conteúdo 13">
            <a:extLst>
              <a:ext uri="{FF2B5EF4-FFF2-40B4-BE49-F238E27FC236}">
                <a16:creationId xmlns:a16="http://schemas.microsoft.com/office/drawing/2014/main" id="{D3C0E153-9E18-5CB6-4236-619482FA028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pt-BR" dirty="0"/>
              <a:t>Esse tipo de paleta é dominado pelas cores magenta; ciano; roxo e cores geralmente usadas para realizar o método de sobreposição { que é um método para descrever a percepção de profundidade de um espaço, as vezes apenas estético para causar impacto a um elemento que queira por em evidência }</a:t>
            </a:r>
          </a:p>
        </p:txBody>
      </p:sp>
    </p:spTree>
    <p:extLst>
      <p:ext uri="{BB962C8B-B14F-4D97-AF65-F5344CB8AC3E}">
        <p14:creationId xmlns:p14="http://schemas.microsoft.com/office/powerpoint/2010/main" val="35151023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m 16" descr="Uma imagem contendo foto, frente, aniversário, mulher&#10;&#10;Descrição gerada automaticamente">
            <a:extLst>
              <a:ext uri="{FF2B5EF4-FFF2-40B4-BE49-F238E27FC236}">
                <a16:creationId xmlns:a16="http://schemas.microsoft.com/office/drawing/2014/main" id="{0E0E60F6-C68F-34FB-EB04-98F7906A292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262" r="-1" b="39543"/>
          <a:stretch/>
        </p:blipFill>
        <p:spPr>
          <a:xfrm>
            <a:off x="6176433" y="10"/>
            <a:ext cx="6015567" cy="3920034"/>
          </a:xfrm>
          <a:custGeom>
            <a:avLst/>
            <a:gdLst/>
            <a:ahLst/>
            <a:cxnLst/>
            <a:rect l="l" t="t" r="r" b="b"/>
            <a:pathLst>
              <a:path w="6015567" h="3920044">
                <a:moveTo>
                  <a:pt x="0" y="0"/>
                </a:moveTo>
                <a:lnTo>
                  <a:pt x="6015567" y="0"/>
                </a:lnTo>
                <a:lnTo>
                  <a:pt x="6015567" y="3920044"/>
                </a:lnTo>
                <a:lnTo>
                  <a:pt x="2469659" y="3920044"/>
                </a:lnTo>
                <a:lnTo>
                  <a:pt x="2469659" y="3103224"/>
                </a:lnTo>
                <a:lnTo>
                  <a:pt x="0" y="3103224"/>
                </a:lnTo>
                <a:close/>
              </a:path>
            </a:pathLst>
          </a:custGeom>
        </p:spPr>
      </p:pic>
      <p:pic>
        <p:nvPicPr>
          <p:cNvPr id="15" name="Imagem 14" descr="Padrão do plano de fundo&#10;&#10;Descrição gerada automaticamente com confiança baixa">
            <a:extLst>
              <a:ext uri="{FF2B5EF4-FFF2-40B4-BE49-F238E27FC236}">
                <a16:creationId xmlns:a16="http://schemas.microsoft.com/office/drawing/2014/main" id="{6EF2D3F8-FE5D-9721-DE9F-17681807079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17" r="17454" b="-2"/>
          <a:stretch/>
        </p:blipFill>
        <p:spPr>
          <a:xfrm>
            <a:off x="20" y="4069976"/>
            <a:ext cx="3535311" cy="2788023"/>
          </a:xfrm>
          <a:prstGeom prst="rect">
            <a:avLst/>
          </a:prstGeom>
        </p:spPr>
      </p:pic>
      <p:pic>
        <p:nvPicPr>
          <p:cNvPr id="13" name="Imagem 12" descr="Uma imagem contendo no interior, mesa, quarto, cadeira&#10;&#10;Descrição gerada automaticamente">
            <a:extLst>
              <a:ext uri="{FF2B5EF4-FFF2-40B4-BE49-F238E27FC236}">
                <a16:creationId xmlns:a16="http://schemas.microsoft.com/office/drawing/2014/main" id="{C111842D-456C-12EB-0CCB-44D4A1BEE6A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74" r="1" b="21076"/>
          <a:stretch/>
        </p:blipFill>
        <p:spPr>
          <a:xfrm>
            <a:off x="3696199" y="3257176"/>
            <a:ext cx="4789093" cy="3600824"/>
          </a:xfrm>
          <a:prstGeom prst="rect">
            <a:avLst/>
          </a:prstGeom>
        </p:spPr>
      </p:pic>
      <p:pic>
        <p:nvPicPr>
          <p:cNvPr id="11" name="Imagem 10" descr="Imagem digital fictícia de personagem de desenho animado&#10;&#10;Descrição gerada automaticamente com confiança baixa">
            <a:extLst>
              <a:ext uri="{FF2B5EF4-FFF2-40B4-BE49-F238E27FC236}">
                <a16:creationId xmlns:a16="http://schemas.microsoft.com/office/drawing/2014/main" id="{105BEFD3-AEF3-D581-6577-C92C7D67B66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047" r="-1" b="12944"/>
          <a:stretch/>
        </p:blipFill>
        <p:spPr>
          <a:xfrm>
            <a:off x="1" y="10"/>
            <a:ext cx="6015567" cy="3920034"/>
          </a:xfrm>
          <a:custGeom>
            <a:avLst/>
            <a:gdLst/>
            <a:ahLst/>
            <a:cxnLst/>
            <a:rect l="l" t="t" r="r" b="b"/>
            <a:pathLst>
              <a:path w="6015567" h="3920044">
                <a:moveTo>
                  <a:pt x="0" y="0"/>
                </a:moveTo>
                <a:lnTo>
                  <a:pt x="6015567" y="0"/>
                </a:lnTo>
                <a:lnTo>
                  <a:pt x="6015567" y="3103224"/>
                </a:lnTo>
                <a:lnTo>
                  <a:pt x="3545908" y="3103224"/>
                </a:lnTo>
                <a:lnTo>
                  <a:pt x="3545908" y="3920044"/>
                </a:lnTo>
                <a:lnTo>
                  <a:pt x="0" y="3920044"/>
                </a:lnTo>
                <a:close/>
              </a:path>
            </a:pathLst>
          </a:custGeom>
        </p:spPr>
      </p:pic>
      <p:pic>
        <p:nvPicPr>
          <p:cNvPr id="7" name="Imagem 6" descr="Uma imagem contendo homem, mesa, mulher, andando de&#10;&#10;Descrição gerada automaticamente">
            <a:extLst>
              <a:ext uri="{FF2B5EF4-FFF2-40B4-BE49-F238E27FC236}">
                <a16:creationId xmlns:a16="http://schemas.microsoft.com/office/drawing/2014/main" id="{120737BF-BBC6-87ED-3B1A-0931B14E3EB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769" r="2" b="5842"/>
          <a:stretch/>
        </p:blipFill>
        <p:spPr>
          <a:xfrm>
            <a:off x="8646161" y="4069976"/>
            <a:ext cx="3545840" cy="2788024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99AF6557-71C3-EE32-FE88-AAD1ADF646E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776851" y="806294"/>
            <a:ext cx="887562" cy="499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2219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45B46A5-5B67-F75E-E159-FE4C0315C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Baguet Script" panose="00000500000000000000" pitchFamily="2" charset="0"/>
              </a:rPr>
              <a:t>PALETA 2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F2D84B2-1D53-43F8-7CB4-711E4EB1B2C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pt-BR" dirty="0"/>
              <a:t>Tem um contraste marcante e mais colorido, com cores vivas.</a:t>
            </a:r>
          </a:p>
          <a:p>
            <a:r>
              <a:rPr lang="pt-BR" dirty="0"/>
              <a:t>Na maioria das vezes tem uma cor dominante e outras secundárias;</a:t>
            </a:r>
          </a:p>
          <a:p>
            <a:r>
              <a:rPr lang="pt-BR" dirty="0"/>
              <a:t>Como nas imagens tem o vermelho como dominante e na outra arte tem o amarelo contrastando com tons de marrom escuro e preto.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356C177A-EC5A-182D-9F06-3B9484E18FE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pt-BR" dirty="0"/>
              <a:t>Essa paleta pode ser modificada para outras cores mas diferentemente da paleta 1 que é extremamente vibrante, esta tem cores limitadas e a 1 parte dela é composta por cores próximas umas das outras e a 2 parte é um tom frio, algo complementar para contrastar e </a:t>
            </a:r>
            <a:r>
              <a:rPr lang="pt-BR"/>
              <a:t>chamar atenção.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5794031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AnalogousFromDarkSeed_2SEEDS">
      <a:dk1>
        <a:srgbClr val="000000"/>
      </a:dk1>
      <a:lt1>
        <a:srgbClr val="FFFFFF"/>
      </a:lt1>
      <a:dk2>
        <a:srgbClr val="3E3423"/>
      </a:dk2>
      <a:lt2>
        <a:srgbClr val="E2E8E5"/>
      </a:lt2>
      <a:accent1>
        <a:srgbClr val="BA326D"/>
      </a:accent1>
      <a:accent2>
        <a:srgbClr val="CC44B8"/>
      </a:accent2>
      <a:accent3>
        <a:srgbClr val="CC4447"/>
      </a:accent3>
      <a:accent4>
        <a:srgbClr val="BA8532"/>
      </a:accent4>
      <a:accent5>
        <a:srgbClr val="A6A938"/>
      </a:accent5>
      <a:accent6>
        <a:srgbClr val="7AB330"/>
      </a:accent6>
      <a:hlink>
        <a:srgbClr val="84892D"/>
      </a:hlink>
      <a:folHlink>
        <a:srgbClr val="7F7F7F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93</TotalTime>
  <Words>332</Words>
  <Application>Microsoft Office PowerPoint</Application>
  <PresentationFormat>Widescreen</PresentationFormat>
  <Paragraphs>19</Paragraphs>
  <Slides>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12" baseType="lpstr">
      <vt:lpstr>Baguet Script</vt:lpstr>
      <vt:lpstr>Bodoni MT</vt:lpstr>
      <vt:lpstr>Calisto MT</vt:lpstr>
      <vt:lpstr>Wingdings 2</vt:lpstr>
      <vt:lpstr>SlateVTI</vt:lpstr>
      <vt:lpstr>MOODBOARD</vt:lpstr>
      <vt:lpstr>Apresentação do PowerPoint</vt:lpstr>
      <vt:lpstr>BACKGROUND</vt:lpstr>
      <vt:lpstr>Apresentação do PowerPoint</vt:lpstr>
      <vt:lpstr>PALETA 1</vt:lpstr>
      <vt:lpstr>Apresentação do PowerPoint</vt:lpstr>
      <vt:lpstr>PALETA 2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MOODBOARD</dc:title>
  <dc:creator>michelen almeida</dc:creator>
  <cp:lastModifiedBy>michelen almeida</cp:lastModifiedBy>
  <cp:revision>1</cp:revision>
  <dcterms:created xsi:type="dcterms:W3CDTF">2022-08-19T00:12:50Z</dcterms:created>
  <dcterms:modified xsi:type="dcterms:W3CDTF">2022-08-23T04:45:15Z</dcterms:modified>
</cp:coreProperties>
</file>